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0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6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5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8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1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8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0CF1-6AB4-45A0-B7F7-E1636E927FD1}" type="datetimeFigureOut">
              <a:rPr lang="en-US" smtClean="0"/>
              <a:t>06-Mar-22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04746" y="294289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عنوان مقاله : ...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9683" y="4219903"/>
            <a:ext cx="5695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dirty="0" smtClean="0">
                <a:cs typeface="B Nazanin" panose="00000400000000000000" pitchFamily="2" charset="-78"/>
              </a:rPr>
              <a:t>نام خانوادگی مولفین : ...</a:t>
            </a:r>
            <a:br>
              <a:rPr lang="fa-IR" sz="3600" dirty="0" smtClean="0">
                <a:cs typeface="B Nazanin" panose="00000400000000000000" pitchFamily="2" charset="-78"/>
              </a:rPr>
            </a:br>
            <a:r>
              <a:rPr lang="fa-IR" sz="3600" dirty="0" smtClean="0">
                <a:cs typeface="B Nazanin" panose="00000400000000000000" pitchFamily="2" charset="-78"/>
              </a:rPr>
              <a:t>(مشخصات سازمانی) 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528"/>
            <a:ext cx="12192000" cy="273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2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3040" y="2830282"/>
            <a:ext cx="88370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ct val="0"/>
              </a:spcBef>
            </a:pPr>
            <a:r>
              <a:rPr lang="fa-IR" altLang="en-US" sz="2000" dirty="0" smtClean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پیشنهاد می گردد هر فایل ارائه شامل بخش های زیر باشد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متن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اول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دوم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یافته ها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نتیجه گیری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پیشنهادات</a:t>
            </a:r>
          </a:p>
          <a:p>
            <a:pPr algn="r"/>
            <a:endParaRPr lang="en-US" sz="2800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14"/>
            <a:ext cx="12192000" cy="273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46788" y="417260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با سپاس از توجه شما</a:t>
            </a:r>
            <a:endParaRPr lang="en-US" sz="4000" dirty="0"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274"/>
            <a:ext cx="12192000" cy="273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28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 Nazanin</vt:lpstr>
      <vt:lpstr>B Titr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Afshin</dc:creator>
  <cp:lastModifiedBy>FARAZNET</cp:lastModifiedBy>
  <cp:revision>8</cp:revision>
  <dcterms:created xsi:type="dcterms:W3CDTF">2021-02-14T11:40:39Z</dcterms:created>
  <dcterms:modified xsi:type="dcterms:W3CDTF">2022-03-06T11:24:03Z</dcterms:modified>
</cp:coreProperties>
</file>